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9" d="100"/>
          <a:sy n="119" d="100"/>
        </p:scale>
        <p:origin x="-6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EC4165D6-384D-1741-84D9-B6CB7788356B}"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DB97C6A-AAF6-3A41-9CF7-C246E600E030}" type="datetimeFigureOut">
              <a:rPr lang="en-US" smtClean="0"/>
              <a:t>4/1/16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EDB97C6A-AAF6-3A41-9CF7-C246E600E030}" type="datetimeFigureOut">
              <a:rPr lang="en-US" smtClean="0"/>
              <a:t>4/1/16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B97C6A-AAF6-3A41-9CF7-C246E600E030}" type="datetimeFigureOut">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EDB97C6A-AAF6-3A41-9CF7-C246E600E030}" type="datetimeFigureOut">
              <a:rPr lang="en-US" smtClean="0"/>
              <a:t>4/1/16</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EC4165D6-384D-1741-84D9-B6CB7788356B}"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EDB97C6A-AAF6-3A41-9CF7-C246E600E030}" type="datetimeFigureOut">
              <a:rPr lang="en-US" smtClean="0"/>
              <a:t>4/1/16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EDB97C6A-AAF6-3A41-9CF7-C246E600E030}" type="datetimeFigureOut">
              <a:rPr lang="en-US" smtClean="0"/>
              <a:t>4/1/16</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B97C6A-AAF6-3A41-9CF7-C246E600E030}" type="datetimeFigureOut">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B97C6A-AAF6-3A41-9CF7-C246E600E030}" type="datetimeFigureOut">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B97C6A-AAF6-3A41-9CF7-C246E600E030}" type="datetimeFigureOut">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B97C6A-AAF6-3A41-9CF7-C246E600E030}" type="datetimeFigureOut">
              <a:rPr lang="en-US" smtClean="0"/>
              <a:t>4/1/16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DB97C6A-AAF6-3A41-9CF7-C246E600E030}" type="datetimeFigureOut">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DB97C6A-AAF6-3A41-9CF7-C246E600E030}" type="datetimeFigureOut">
              <a:rPr lang="en-US" smtClean="0"/>
              <a:t>4/1/16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4165D6-384D-1741-84D9-B6CB7788356B}"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DB97C6A-AAF6-3A41-9CF7-C246E600E030}" type="datetimeFigureOut">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165D6-384D-1741-84D9-B6CB7788356B}"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DB97C6A-AAF6-3A41-9CF7-C246E600E030}" type="datetimeFigureOut">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165D6-384D-1741-84D9-B6CB7788356B}"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EDB97C6A-AAF6-3A41-9CF7-C246E600E030}" type="datetimeFigureOut">
              <a:rPr lang="en-US" smtClean="0"/>
              <a:t>4/1/16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165D6-384D-1741-84D9-B6CB7788356B}"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DB97C6A-AAF6-3A41-9CF7-C246E600E030}" type="datetimeFigureOut">
              <a:rPr lang="en-US" smtClean="0"/>
              <a:t>4/1/16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165D6-384D-1741-84D9-B6CB778835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EDB97C6A-AAF6-3A41-9CF7-C246E600E030}" type="datetimeFigureOut">
              <a:rPr lang="en-US" smtClean="0"/>
              <a:t>4/1/16</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EC4165D6-384D-1741-84D9-B6CB778835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Process Governing the Development and Adoption of </a:t>
            </a:r>
            <a:r>
              <a:rPr lang="en-US" dirty="0" err="1" smtClean="0"/>
              <a:t>miniSEED</a:t>
            </a:r>
            <a:r>
              <a:rPr lang="en-US" dirty="0" smtClean="0"/>
              <a:t> </a:t>
            </a:r>
            <a:r>
              <a:rPr lang="en-US" dirty="0" smtClean="0"/>
              <a:t>3</a:t>
            </a:r>
            <a:endParaRPr lang="en-US" dirty="0"/>
          </a:p>
        </p:txBody>
      </p:sp>
      <p:sp>
        <p:nvSpPr>
          <p:cNvPr id="3" name="Subtitle 2"/>
          <p:cNvSpPr>
            <a:spLocks noGrp="1"/>
          </p:cNvSpPr>
          <p:nvPr>
            <p:ph type="subTitle" idx="1"/>
          </p:nvPr>
        </p:nvSpPr>
        <p:spPr/>
        <p:txBody>
          <a:bodyPr/>
          <a:lstStyle/>
          <a:p>
            <a:r>
              <a:rPr lang="en-US" dirty="0" smtClean="0"/>
              <a:t>2016 EGU Meeting</a:t>
            </a:r>
          </a:p>
          <a:p>
            <a:r>
              <a:rPr lang="en-US" dirty="0" smtClean="0"/>
              <a:t>Vienna, Austria</a:t>
            </a:r>
            <a:endParaRPr lang="en-US" dirty="0"/>
          </a:p>
        </p:txBody>
      </p:sp>
    </p:spTree>
    <p:extLst>
      <p:ext uri="{BB962C8B-B14F-4D97-AF65-F5344CB8AC3E}">
        <p14:creationId xmlns:p14="http://schemas.microsoft.com/office/powerpoint/2010/main" val="622402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Proposed Process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err="1" smtClean="0"/>
              <a:t>strawman</a:t>
            </a:r>
            <a:r>
              <a:rPr lang="en-US" dirty="0" smtClean="0"/>
              <a:t> (SM) presented at the meeting will serve as a starting point</a:t>
            </a:r>
          </a:p>
          <a:p>
            <a:r>
              <a:rPr lang="en-US" dirty="0" smtClean="0"/>
              <a:t>All comments should be sent to the FDSN WG II mail list</a:t>
            </a:r>
          </a:p>
          <a:p>
            <a:r>
              <a:rPr lang="en-US" dirty="0" smtClean="0"/>
              <a:t>Interested parties can comment on any section of the existing SM</a:t>
            </a:r>
          </a:p>
          <a:p>
            <a:pPr lvl="1"/>
            <a:r>
              <a:rPr lang="en-US" dirty="0" smtClean="0"/>
              <a:t>They must </a:t>
            </a:r>
          </a:p>
          <a:p>
            <a:pPr lvl="2"/>
            <a:r>
              <a:rPr lang="en-US" dirty="0" smtClean="0"/>
              <a:t>identify themselves</a:t>
            </a:r>
          </a:p>
          <a:p>
            <a:pPr lvl="2"/>
            <a:r>
              <a:rPr lang="en-US" dirty="0" smtClean="0"/>
              <a:t> clearly identify the section of the SM they are commenting on</a:t>
            </a:r>
          </a:p>
          <a:p>
            <a:pPr lvl="2"/>
            <a:r>
              <a:rPr lang="en-US" dirty="0" smtClean="0"/>
              <a:t>include the existing wording in the SM</a:t>
            </a:r>
          </a:p>
          <a:p>
            <a:pPr lvl="2"/>
            <a:r>
              <a:rPr lang="en-US" dirty="0" smtClean="0"/>
              <a:t>include the proposed new wording</a:t>
            </a:r>
          </a:p>
          <a:p>
            <a:pPr lvl="2"/>
            <a:r>
              <a:rPr lang="en-US" dirty="0" smtClean="0"/>
              <a:t>Follow the template on next slide</a:t>
            </a:r>
          </a:p>
          <a:p>
            <a:pPr lvl="1"/>
            <a:r>
              <a:rPr lang="en-US" dirty="0" smtClean="0"/>
              <a:t>or</a:t>
            </a:r>
          </a:p>
          <a:p>
            <a:pPr lvl="2"/>
            <a:r>
              <a:rPr lang="en-US" dirty="0" smtClean="0"/>
              <a:t>Identify a new feature not in the SM using the same style as in the following template</a:t>
            </a:r>
          </a:p>
          <a:p>
            <a:pPr lvl="1"/>
            <a:r>
              <a:rPr lang="en-US" dirty="0" smtClean="0"/>
              <a:t>or</a:t>
            </a:r>
          </a:p>
          <a:p>
            <a:pPr lvl="2"/>
            <a:r>
              <a:rPr lang="en-US" dirty="0" smtClean="0"/>
              <a:t>Propose to delete a portion of the SM but again they must follow the template</a:t>
            </a:r>
            <a:endParaRPr lang="en-US" dirty="0"/>
          </a:p>
        </p:txBody>
      </p:sp>
    </p:spTree>
    <p:extLst>
      <p:ext uri="{BB962C8B-B14F-4D97-AF65-F5344CB8AC3E}">
        <p14:creationId xmlns:p14="http://schemas.microsoft.com/office/powerpoint/2010/main" val="3817413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Template for comments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33397425"/>
              </p:ext>
            </p:extLst>
          </p:nvPr>
        </p:nvGraphicFramePr>
        <p:xfrm>
          <a:off x="426916" y="1644856"/>
          <a:ext cx="8356874" cy="4392195"/>
        </p:xfrm>
        <a:graphic>
          <a:graphicData uri="http://schemas.openxmlformats.org/drawingml/2006/table">
            <a:tbl>
              <a:tblPr firstRow="1" bandRow="1">
                <a:tableStyleId>{5C22544A-7EE6-4342-B048-85BDC9FD1C3A}</a:tableStyleId>
              </a:tblPr>
              <a:tblGrid>
                <a:gridCol w="1739681"/>
                <a:gridCol w="6617193"/>
              </a:tblGrid>
              <a:tr h="366785">
                <a:tc>
                  <a:txBody>
                    <a:bodyPr/>
                    <a:lstStyle/>
                    <a:p>
                      <a:r>
                        <a:rPr lang="en-US" sz="1200" dirty="0" smtClean="0"/>
                        <a:t>SM Reference</a:t>
                      </a:r>
                      <a:endParaRPr lang="en-US" sz="1200" dirty="0"/>
                    </a:p>
                  </a:txBody>
                  <a:tcPr/>
                </a:tc>
                <a:tc>
                  <a:txBody>
                    <a:bodyPr/>
                    <a:lstStyle/>
                    <a:p>
                      <a:endParaRPr lang="en-US" sz="1200" dirty="0"/>
                    </a:p>
                  </a:txBody>
                  <a:tcPr/>
                </a:tc>
              </a:tr>
              <a:tr h="366785">
                <a:tc>
                  <a:txBody>
                    <a:bodyPr/>
                    <a:lstStyle/>
                    <a:p>
                      <a:r>
                        <a:rPr lang="en-US" sz="1200" dirty="0" err="1" smtClean="0"/>
                        <a:t>miniSEED</a:t>
                      </a:r>
                      <a:r>
                        <a:rPr lang="en-US" sz="1200" dirty="0" smtClean="0"/>
                        <a:t> 3, important changes</a:t>
                      </a:r>
                      <a:endParaRPr lang="en-US" sz="1200" dirty="0"/>
                    </a:p>
                  </a:txBody>
                  <a:tcPr/>
                </a:tc>
                <a:tc>
                  <a:txBody>
                    <a:bodyPr/>
                    <a:lstStyle/>
                    <a:p>
                      <a:r>
                        <a:rPr lang="en-US" sz="1200" dirty="0" smtClean="0"/>
                        <a:t>Concerning the network code</a:t>
                      </a:r>
                      <a:endParaRPr lang="en-US" sz="1200" dirty="0"/>
                    </a:p>
                  </a:txBody>
                  <a:tcPr/>
                </a:tc>
              </a:tr>
              <a:tr h="366785">
                <a:tc>
                  <a:txBody>
                    <a:bodyPr/>
                    <a:lstStyle/>
                    <a:p>
                      <a:r>
                        <a:rPr lang="en-US" sz="1200" dirty="0" smtClean="0"/>
                        <a:t>Current</a:t>
                      </a:r>
                      <a:r>
                        <a:rPr lang="en-US" sz="1200" baseline="0" dirty="0" smtClean="0"/>
                        <a:t> wording</a:t>
                      </a:r>
                      <a:endParaRPr lang="en-US" sz="1200" dirty="0"/>
                    </a:p>
                  </a:txBody>
                  <a:tcPr/>
                </a:tc>
                <a:tc>
                  <a:txBody>
                    <a:bodyPr/>
                    <a:lstStyle/>
                    <a:p>
                      <a:pPr lvl="0"/>
                      <a:r>
                        <a:rPr lang="en-US" sz="1200" u="none" strike="noStrike" dirty="0" smtClean="0">
                          <a:effectLst/>
                        </a:rPr>
                        <a:t>Expand the network code field, in coordination with equivalent StationXML changes.</a:t>
                      </a:r>
                    </a:p>
                    <a:p>
                      <a:pPr lvl="1"/>
                      <a:r>
                        <a:rPr lang="en-US" sz="1200" u="none" strike="noStrike" dirty="0" smtClean="0">
                          <a:effectLst/>
                        </a:rPr>
                        <a:t>Recommendation: 6 characters.</a:t>
                      </a:r>
                    </a:p>
                    <a:p>
                      <a:pPr lvl="1"/>
                      <a:r>
                        <a:rPr lang="en-US" sz="1200" u="none" strike="noStrike" dirty="0" smtClean="0">
                          <a:effectLst/>
                        </a:rPr>
                        <a:t>Suggested convention for temporary deployments: “</a:t>
                      </a:r>
                      <a:r>
                        <a:rPr lang="en-US" sz="1200" u="none" strike="noStrike" dirty="0" err="1" smtClean="0">
                          <a:effectLst/>
                        </a:rPr>
                        <a:t>xxxxYY</a:t>
                      </a:r>
                      <a:r>
                        <a:rPr lang="en-US" sz="1200" u="none" strike="noStrike" dirty="0" smtClean="0">
                          <a:effectLst/>
                        </a:rPr>
                        <a:t>”, where ‘x’ are unique identifiers and YY are the last two digits of the start year of the deployment, e.g. 16 for 2016. Temporary network codes will still begin with the letters X, Y, Z, or a numeral from 0-9. </a:t>
                      </a:r>
                      <a:endParaRPr lang="en-US" sz="1200" u="none" strike="noStrike" dirty="0">
                        <a:effectLst/>
                      </a:endParaRPr>
                    </a:p>
                  </a:txBody>
                  <a:tcPr/>
                </a:tc>
              </a:tr>
              <a:tr h="366785">
                <a:tc>
                  <a:txBody>
                    <a:bodyPr/>
                    <a:lstStyle/>
                    <a:p>
                      <a:r>
                        <a:rPr lang="en-US" sz="1200" dirty="0" smtClean="0"/>
                        <a:t>New Wording</a:t>
                      </a:r>
                      <a:endParaRPr lang="en-US" sz="1200" dirty="0"/>
                    </a:p>
                  </a:txBody>
                  <a:tcPr/>
                </a:tc>
                <a:tc>
                  <a:txBody>
                    <a:bodyPr/>
                    <a:lstStyle/>
                    <a:p>
                      <a:r>
                        <a:rPr lang="en-US" sz="1200" dirty="0" smtClean="0"/>
                        <a:t>Expand</a:t>
                      </a:r>
                      <a:r>
                        <a:rPr lang="en-US" sz="1200" baseline="0" dirty="0" smtClean="0"/>
                        <a:t> the network code field, in coordination with StationXML, changes</a:t>
                      </a:r>
                    </a:p>
                    <a:p>
                      <a:r>
                        <a:rPr lang="en-US" sz="1200" baseline="0" dirty="0" smtClean="0"/>
                        <a:t>     Recommendation: 8 characters</a:t>
                      </a:r>
                    </a:p>
                    <a:p>
                      <a:r>
                        <a:rPr lang="en-US" sz="1200" baseline="0" dirty="0" smtClean="0"/>
                        <a:t>     The first two characters must be the starting year the network or experiment began</a:t>
                      </a:r>
                    </a:p>
                    <a:p>
                      <a:r>
                        <a:rPr lang="en-US" sz="1200" baseline="0" dirty="0" smtClean="0"/>
                        <a:t>     recording data.  If this is a temporary deployment the third character must be X, if a</a:t>
                      </a:r>
                    </a:p>
                    <a:p>
                      <a:r>
                        <a:rPr lang="en-US" sz="1200" baseline="0" dirty="0" smtClean="0"/>
                        <a:t>     permanent deployment the third character must be P. The final 5 characters can be</a:t>
                      </a:r>
                    </a:p>
                    <a:p>
                      <a:r>
                        <a:rPr lang="en-US" sz="1200" baseline="0" dirty="0" smtClean="0"/>
                        <a:t>     anything such that the entire 8 character network is unique and vetted by the FDSN.</a:t>
                      </a:r>
                      <a:endParaRPr lang="en-US" sz="1200" dirty="0"/>
                    </a:p>
                  </a:txBody>
                  <a:tcPr/>
                </a:tc>
              </a:tr>
              <a:tr h="366785">
                <a:tc>
                  <a:txBody>
                    <a:bodyPr/>
                    <a:lstStyle/>
                    <a:p>
                      <a:r>
                        <a:rPr lang="en-US" sz="1200" dirty="0" smtClean="0"/>
                        <a:t>Comment</a:t>
                      </a:r>
                      <a:r>
                        <a:rPr lang="en-US" sz="1200" baseline="0" dirty="0" smtClean="0"/>
                        <a:t> </a:t>
                      </a:r>
                      <a:r>
                        <a:rPr lang="en-US" sz="1200" dirty="0" smtClean="0"/>
                        <a:t>Author, organization,</a:t>
                      </a:r>
                      <a:r>
                        <a:rPr lang="en-US" sz="1200" baseline="0" dirty="0" smtClean="0"/>
                        <a:t> email</a:t>
                      </a:r>
                      <a:endParaRPr lang="en-US" sz="1200" dirty="0"/>
                    </a:p>
                  </a:txBody>
                  <a:tcPr/>
                </a:tc>
                <a:tc>
                  <a:txBody>
                    <a:bodyPr/>
                    <a:lstStyle/>
                    <a:p>
                      <a:r>
                        <a:rPr lang="en-US" sz="1200" dirty="0" smtClean="0"/>
                        <a:t>Tim Ahern, IRIS, </a:t>
                      </a:r>
                      <a:r>
                        <a:rPr lang="en-US" sz="1200" dirty="0" err="1" smtClean="0"/>
                        <a:t>tim@iris.washington.edu</a:t>
                      </a:r>
                      <a:endParaRPr lang="en-US" sz="1200" dirty="0"/>
                    </a:p>
                  </a:txBody>
                  <a:tcPr/>
                </a:tc>
              </a:tr>
              <a:tr h="366785">
                <a:tc>
                  <a:txBody>
                    <a:bodyPr/>
                    <a:lstStyle/>
                    <a:p>
                      <a:r>
                        <a:rPr lang="en-US" sz="1200" dirty="0" smtClean="0"/>
                        <a:t>Date</a:t>
                      </a:r>
                      <a:r>
                        <a:rPr lang="en-US" sz="1200" baseline="0" dirty="0" smtClean="0"/>
                        <a:t> of Comment</a:t>
                      </a:r>
                      <a:endParaRPr lang="en-US" sz="1200" dirty="0"/>
                    </a:p>
                  </a:txBody>
                  <a:tcPr/>
                </a:tc>
                <a:tc>
                  <a:txBody>
                    <a:bodyPr/>
                    <a:lstStyle/>
                    <a:p>
                      <a:r>
                        <a:rPr lang="en-US" sz="1200" dirty="0" smtClean="0"/>
                        <a:t>1 April 2016</a:t>
                      </a:r>
                      <a:endParaRPr lang="en-US" sz="1200" dirty="0"/>
                    </a:p>
                  </a:txBody>
                  <a:tcPr/>
                </a:tc>
              </a:tr>
              <a:tr h="366785">
                <a:tc>
                  <a:txBody>
                    <a:bodyPr/>
                    <a:lstStyle/>
                    <a:p>
                      <a:endParaRPr lang="en-US" sz="120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41377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comments</a:t>
            </a:r>
            <a:endParaRPr lang="en-US" dirty="0"/>
          </a:p>
        </p:txBody>
      </p:sp>
      <p:sp>
        <p:nvSpPr>
          <p:cNvPr id="3" name="Content Placeholder 2"/>
          <p:cNvSpPr>
            <a:spLocks noGrp="1"/>
          </p:cNvSpPr>
          <p:nvPr>
            <p:ph idx="1"/>
          </p:nvPr>
        </p:nvSpPr>
        <p:spPr/>
        <p:txBody>
          <a:bodyPr>
            <a:normAutofit/>
          </a:bodyPr>
          <a:lstStyle/>
          <a:p>
            <a:r>
              <a:rPr lang="en-US" dirty="0" smtClean="0"/>
              <a:t>Comments must be received within 3 weeks of the time of the SM list serve posting</a:t>
            </a:r>
          </a:p>
          <a:p>
            <a:r>
              <a:rPr lang="en-US" dirty="0" smtClean="0"/>
              <a:t>After the three week period, an editor will clarify</a:t>
            </a:r>
            <a:r>
              <a:rPr lang="en-US" dirty="0"/>
              <a:t> </a:t>
            </a:r>
            <a:r>
              <a:rPr lang="en-US" dirty="0" smtClean="0"/>
              <a:t>and consolidate the comments and edit the SM accordingly</a:t>
            </a:r>
          </a:p>
          <a:p>
            <a:r>
              <a:rPr lang="en-US" dirty="0" smtClean="0"/>
              <a:t>the new SM will be posted again</a:t>
            </a:r>
          </a:p>
          <a:p>
            <a:r>
              <a:rPr lang="en-US" dirty="0" smtClean="0"/>
              <a:t>A total of 4 iterations of the above three steps  can take place</a:t>
            </a:r>
          </a:p>
          <a:p>
            <a:r>
              <a:rPr lang="en-US" dirty="0" smtClean="0"/>
              <a:t>The procedure ends after 4 iterations or until no new comments are posted for the latest version</a:t>
            </a:r>
          </a:p>
          <a:p>
            <a:endParaRPr lang="en-US" dirty="0"/>
          </a:p>
        </p:txBody>
      </p:sp>
    </p:spTree>
    <p:extLst>
      <p:ext uri="{BB962C8B-B14F-4D97-AF65-F5344CB8AC3E}">
        <p14:creationId xmlns:p14="http://schemas.microsoft.com/office/powerpoint/2010/main" val="2164905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FDSN WG II - Acceptance</a:t>
            </a:r>
            <a:endParaRPr lang="en-US" dirty="0"/>
          </a:p>
        </p:txBody>
      </p:sp>
      <p:sp>
        <p:nvSpPr>
          <p:cNvPr id="3" name="Content Placeholder 2"/>
          <p:cNvSpPr>
            <a:spLocks noGrp="1"/>
          </p:cNvSpPr>
          <p:nvPr>
            <p:ph idx="1"/>
          </p:nvPr>
        </p:nvSpPr>
        <p:spPr>
          <a:xfrm>
            <a:off x="779463" y="1828800"/>
            <a:ext cx="7918944" cy="4208930"/>
          </a:xfrm>
        </p:spPr>
        <p:txBody>
          <a:bodyPr>
            <a:normAutofit fontScale="92500"/>
          </a:bodyPr>
          <a:lstStyle/>
          <a:p>
            <a:r>
              <a:rPr lang="en-US" dirty="0" smtClean="0"/>
              <a:t>WG II will act on the final version of the SM with the normal 2 week response from time of posting</a:t>
            </a:r>
          </a:p>
          <a:p>
            <a:r>
              <a:rPr lang="en-US" dirty="0" smtClean="0"/>
              <a:t>If passed, the implementation phase will begin</a:t>
            </a:r>
          </a:p>
          <a:p>
            <a:pPr lvl="1"/>
            <a:r>
              <a:rPr lang="en-US" dirty="0" smtClean="0"/>
              <a:t>Software will be written to convert </a:t>
            </a:r>
            <a:r>
              <a:rPr lang="en-US" dirty="0" err="1" smtClean="0"/>
              <a:t>miniSEED</a:t>
            </a:r>
            <a:r>
              <a:rPr lang="en-US" dirty="0" smtClean="0"/>
              <a:t> </a:t>
            </a:r>
            <a:r>
              <a:rPr lang="en-US" dirty="0" smtClean="0"/>
              <a:t>2.4 to </a:t>
            </a:r>
            <a:r>
              <a:rPr lang="en-US" dirty="0" err="1" smtClean="0"/>
              <a:t>miniSEED</a:t>
            </a:r>
            <a:r>
              <a:rPr lang="en-US" dirty="0" smtClean="0"/>
              <a:t>  3</a:t>
            </a:r>
          </a:p>
          <a:p>
            <a:pPr lvl="1"/>
            <a:r>
              <a:rPr lang="en-US" dirty="0" smtClean="0"/>
              <a:t>Validate that the time series information in </a:t>
            </a:r>
            <a:r>
              <a:rPr lang="en-US" dirty="0" err="1" smtClean="0"/>
              <a:t>miniSEED</a:t>
            </a:r>
            <a:r>
              <a:rPr lang="en-US" dirty="0" smtClean="0"/>
              <a:t> </a:t>
            </a:r>
            <a:r>
              <a:rPr lang="en-US" dirty="0" smtClean="0"/>
              <a:t>3 is identical to 2.4 </a:t>
            </a:r>
          </a:p>
          <a:p>
            <a:r>
              <a:rPr lang="en-US" dirty="0" smtClean="0"/>
              <a:t>Manufacturers will test their own implementation of </a:t>
            </a:r>
            <a:r>
              <a:rPr lang="en-US" dirty="0" err="1" smtClean="0"/>
              <a:t>miniSEED</a:t>
            </a:r>
            <a:r>
              <a:rPr lang="en-US" dirty="0" smtClean="0"/>
              <a:t> </a:t>
            </a:r>
            <a:r>
              <a:rPr lang="en-US" dirty="0" smtClean="0"/>
              <a:t>3 </a:t>
            </a:r>
          </a:p>
          <a:p>
            <a:pPr lvl="1"/>
            <a:r>
              <a:rPr lang="en-US" dirty="0" smtClean="0"/>
              <a:t>Problems, if any, will be communicated with WG II</a:t>
            </a:r>
          </a:p>
          <a:p>
            <a:r>
              <a:rPr lang="en-US" dirty="0" smtClean="0"/>
              <a:t>WG II will consider adoption of </a:t>
            </a:r>
            <a:r>
              <a:rPr lang="en-US" dirty="0" err="1" smtClean="0"/>
              <a:t>miniSEED</a:t>
            </a:r>
            <a:r>
              <a:rPr lang="en-US" dirty="0" smtClean="0"/>
              <a:t> </a:t>
            </a:r>
            <a:r>
              <a:rPr lang="en-US" dirty="0" smtClean="0"/>
              <a:t>3 at the IASPEI meeting in Kobe in 2017</a:t>
            </a:r>
          </a:p>
          <a:p>
            <a:endParaRPr lang="en-US" dirty="0"/>
          </a:p>
        </p:txBody>
      </p:sp>
    </p:spTree>
    <p:extLst>
      <p:ext uri="{BB962C8B-B14F-4D97-AF65-F5344CB8AC3E}">
        <p14:creationId xmlns:p14="http://schemas.microsoft.com/office/powerpoint/2010/main" val="804031447"/>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297</TotalTime>
  <Words>495</Words>
  <Application>Microsoft Macintosh PowerPoint</Application>
  <PresentationFormat>On-screen Show (4:3)</PresentationFormat>
  <Paragraphs>50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Revolution</vt:lpstr>
      <vt:lpstr>The Process Governing the Development and Adoption of miniSEED 3</vt:lpstr>
      <vt:lpstr>The Proposed Process </vt:lpstr>
      <vt:lpstr>Template for comments</vt:lpstr>
      <vt:lpstr>Response to comments</vt:lpstr>
      <vt:lpstr>FDSN WG II - Acceptance</vt:lpstr>
    </vt:vector>
  </TitlesOfParts>
  <Company>IRIS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Process Governing the Development of miniSeed 3</dc:title>
  <dc:creator>Tim Ahern</dc:creator>
  <cp:lastModifiedBy>Tim Ahern</cp:lastModifiedBy>
  <cp:revision>10</cp:revision>
  <dcterms:created xsi:type="dcterms:W3CDTF">2016-04-01T16:26:45Z</dcterms:created>
  <dcterms:modified xsi:type="dcterms:W3CDTF">2016-04-01T21:29:10Z</dcterms:modified>
</cp:coreProperties>
</file>